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3" r:id="rId2"/>
    <p:sldId id="256" r:id="rId3"/>
    <p:sldId id="257" r:id="rId4"/>
    <p:sldId id="258" r:id="rId5"/>
    <p:sldId id="259" r:id="rId6"/>
    <p:sldId id="260" r:id="rId7"/>
    <p:sldId id="262" r:id="rId8"/>
    <p:sldId id="264"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25" d="100"/>
          <a:sy n="125" d="100"/>
        </p:scale>
        <p:origin x="-30" y="-3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04E2C6C-FCD0-46B3-8669-875536835A13}"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18808077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4E2C6C-FCD0-46B3-8669-875536835A13}"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1628619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4E2C6C-FCD0-46B3-8669-875536835A13}"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3C0222A-E29C-4174-9C92-316F6BC98B8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906940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04E2C6C-FCD0-46B3-8669-875536835A13}"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16777960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04E2C6C-FCD0-46B3-8669-875536835A13}"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3C0222A-E29C-4174-9C92-316F6BC98B8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679440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04E2C6C-FCD0-46B3-8669-875536835A13}"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40653420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4E2C6C-FCD0-46B3-8669-875536835A13}"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37008690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4E2C6C-FCD0-46B3-8669-875536835A13}"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2130073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4E2C6C-FCD0-46B3-8669-875536835A13}"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54800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4E2C6C-FCD0-46B3-8669-875536835A13}" type="datetimeFigureOut">
              <a:rPr lang="en-US" smtClean="0"/>
              <a:t>11/15/2023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2734525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04E2C6C-FCD0-46B3-8669-875536835A13}"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3420226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04E2C6C-FCD0-46B3-8669-875536835A13}" type="datetimeFigureOut">
              <a:rPr lang="en-US" smtClean="0"/>
              <a:t>11/15/2023</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35254006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04E2C6C-FCD0-46B3-8669-875536835A13}" type="datetimeFigureOut">
              <a:rPr lang="en-US" smtClean="0"/>
              <a:t>11/15/2023</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2289894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4E2C6C-FCD0-46B3-8669-875536835A13}" type="datetimeFigureOut">
              <a:rPr lang="en-US" smtClean="0"/>
              <a:t>11/15/2023</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1665385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04E2C6C-FCD0-46B3-8669-875536835A13}"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204013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04E2C6C-FCD0-46B3-8669-875536835A13}" type="datetimeFigureOut">
              <a:rPr lang="en-US" smtClean="0"/>
              <a:t>11/15/2023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3C0222A-E29C-4174-9C92-316F6BC98B83}" type="slidenum">
              <a:rPr lang="en-US" smtClean="0"/>
              <a:t>‹#›</a:t>
            </a:fld>
            <a:endParaRPr lang="en-US"/>
          </a:p>
        </p:txBody>
      </p:sp>
    </p:spTree>
    <p:extLst>
      <p:ext uri="{BB962C8B-B14F-4D97-AF65-F5344CB8AC3E}">
        <p14:creationId xmlns:p14="http://schemas.microsoft.com/office/powerpoint/2010/main" val="2390004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004E2C6C-FCD0-46B3-8669-875536835A13}" type="datetimeFigureOut">
              <a:rPr lang="en-US" smtClean="0"/>
              <a:t>11/15/2023</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3C0222A-E29C-4174-9C92-316F6BC98B83}" type="slidenum">
              <a:rPr lang="en-US" smtClean="0"/>
              <a:t>‹#›</a:t>
            </a:fld>
            <a:endParaRPr lang="en-US"/>
          </a:p>
        </p:txBody>
      </p:sp>
    </p:spTree>
    <p:extLst>
      <p:ext uri="{BB962C8B-B14F-4D97-AF65-F5344CB8AC3E}">
        <p14:creationId xmlns:p14="http://schemas.microsoft.com/office/powerpoint/2010/main" val="4798694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3C2D7E-3F2E-404E-9B30-CB12DC972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1F7FD00-BF97-4325-B7C2-E451F2084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06695"/>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9E7AF8A-160A-CC4F-015E-E4235E7AF223}"/>
              </a:ext>
            </a:extLst>
          </p:cNvPr>
          <p:cNvSpPr>
            <a:spLocks noGrp="1"/>
          </p:cNvSpPr>
          <p:nvPr>
            <p:ph type="title"/>
          </p:nvPr>
        </p:nvSpPr>
        <p:spPr>
          <a:xfrm>
            <a:off x="1404296" y="714375"/>
            <a:ext cx="9383408" cy="1280890"/>
          </a:xfrm>
        </p:spPr>
        <p:txBody>
          <a:bodyPr>
            <a:normAutofit/>
          </a:bodyPr>
          <a:lstStyle/>
          <a:p>
            <a:pPr algn="ctr"/>
            <a:r>
              <a:rPr lang="en-US" dirty="0">
                <a:solidFill>
                  <a:srgbClr val="FFFFFF"/>
                </a:solidFill>
              </a:rPr>
              <a:t>Struggling to Choose A Movie with a Friend or Family Member?</a:t>
            </a:r>
          </a:p>
        </p:txBody>
      </p:sp>
      <p:sp>
        <p:nvSpPr>
          <p:cNvPr id="12" name="Freeform 11">
            <a:extLst>
              <a:ext uri="{FF2B5EF4-FFF2-40B4-BE49-F238E27FC236}">
                <a16:creationId xmlns:a16="http://schemas.microsoft.com/office/drawing/2014/main" id="{179B5294-DA4E-4926-B14A-DD6E07A12F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pic>
        <p:nvPicPr>
          <p:cNvPr id="15" name="Content Placeholder 14" descr="A group of people standing in a living room&#10;&#10;Description automatically generated">
            <a:extLst>
              <a:ext uri="{FF2B5EF4-FFF2-40B4-BE49-F238E27FC236}">
                <a16:creationId xmlns:a16="http://schemas.microsoft.com/office/drawing/2014/main" id="{377B26C2-2C6F-940B-6610-C54836F9CA2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2354" b="8697"/>
          <a:stretch/>
        </p:blipFill>
        <p:spPr>
          <a:xfrm>
            <a:off x="2447330" y="2564530"/>
            <a:ext cx="7297340" cy="4035635"/>
          </a:xfrm>
        </p:spPr>
      </p:pic>
    </p:spTree>
    <p:extLst>
      <p:ext uri="{BB962C8B-B14F-4D97-AF65-F5344CB8AC3E}">
        <p14:creationId xmlns:p14="http://schemas.microsoft.com/office/powerpoint/2010/main" val="2933787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9D152-19C2-E78A-C6A9-617B95633C32}"/>
              </a:ext>
            </a:extLst>
          </p:cNvPr>
          <p:cNvSpPr>
            <a:spLocks noGrp="1"/>
          </p:cNvSpPr>
          <p:nvPr>
            <p:ph type="ctrTitle"/>
          </p:nvPr>
        </p:nvSpPr>
        <p:spPr/>
        <p:txBody>
          <a:bodyPr/>
          <a:lstStyle/>
          <a:p>
            <a:r>
              <a:rPr lang="en-US" dirty="0"/>
              <a:t>Movie Connect</a:t>
            </a:r>
          </a:p>
        </p:txBody>
      </p:sp>
      <p:sp>
        <p:nvSpPr>
          <p:cNvPr id="3" name="Subtitle 2">
            <a:extLst>
              <a:ext uri="{FF2B5EF4-FFF2-40B4-BE49-F238E27FC236}">
                <a16:creationId xmlns:a16="http://schemas.microsoft.com/office/drawing/2014/main" id="{8B200104-19CA-FF3A-5A31-64D33100921B}"/>
              </a:ext>
            </a:extLst>
          </p:cNvPr>
          <p:cNvSpPr>
            <a:spLocks noGrp="1"/>
          </p:cNvSpPr>
          <p:nvPr>
            <p:ph type="subTitle" idx="1"/>
          </p:nvPr>
        </p:nvSpPr>
        <p:spPr/>
        <p:txBody>
          <a:bodyPr/>
          <a:lstStyle/>
          <a:p>
            <a:r>
              <a:rPr lang="en-US" dirty="0"/>
              <a:t>by </a:t>
            </a:r>
            <a:r>
              <a:rPr lang="en-US" dirty="0" err="1"/>
              <a:t>Kamdon</a:t>
            </a:r>
            <a:r>
              <a:rPr lang="en-US" dirty="0"/>
              <a:t> Bird, Haiyang Liu</a:t>
            </a:r>
          </a:p>
        </p:txBody>
      </p:sp>
    </p:spTree>
    <p:extLst>
      <p:ext uri="{BB962C8B-B14F-4D97-AF65-F5344CB8AC3E}">
        <p14:creationId xmlns:p14="http://schemas.microsoft.com/office/powerpoint/2010/main" val="31676980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A8CDF9-C9AB-961A-C03B-7D4EBC6CFA82}"/>
              </a:ext>
            </a:extLst>
          </p:cNvPr>
          <p:cNvSpPr>
            <a:spLocks noGrp="1"/>
          </p:cNvSpPr>
          <p:nvPr>
            <p:ph type="title"/>
          </p:nvPr>
        </p:nvSpPr>
        <p:spPr>
          <a:xfrm>
            <a:off x="3373062" y="624110"/>
            <a:ext cx="8131550" cy="1280890"/>
          </a:xfrm>
        </p:spPr>
        <p:txBody>
          <a:bodyPr>
            <a:normAutofit/>
          </a:bodyPr>
          <a:lstStyle/>
          <a:p>
            <a:pPr algn="ctr"/>
            <a:r>
              <a:rPr lang="en-US" dirty="0"/>
              <a:t>What is Movie Connect?</a:t>
            </a:r>
          </a:p>
        </p:txBody>
      </p:sp>
      <p:sp>
        <p:nvSpPr>
          <p:cNvPr id="10" name="Rectangle 9">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3"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27"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3" name="Content Placeholder 2">
            <a:extLst>
              <a:ext uri="{FF2B5EF4-FFF2-40B4-BE49-F238E27FC236}">
                <a16:creationId xmlns:a16="http://schemas.microsoft.com/office/drawing/2014/main" id="{C58A34EE-E04A-A6CA-7F8D-91402D259ACA}"/>
              </a:ext>
            </a:extLst>
          </p:cNvPr>
          <p:cNvSpPr>
            <a:spLocks noGrp="1"/>
          </p:cNvSpPr>
          <p:nvPr>
            <p:ph idx="1"/>
          </p:nvPr>
        </p:nvSpPr>
        <p:spPr>
          <a:xfrm>
            <a:off x="3373062" y="2133600"/>
            <a:ext cx="8131550" cy="3777622"/>
          </a:xfrm>
        </p:spPr>
        <p:txBody>
          <a:bodyPr>
            <a:normAutofit lnSpcReduction="10000"/>
          </a:bodyPr>
          <a:lstStyle/>
          <a:p>
            <a:r>
              <a:rPr lang="en-US" dirty="0"/>
              <a:t>An application that is designed to redefine the way you experience movies. Gain access to movie suggestions tailored to your preferences and influenced by your friends and family. Innovative graph algorithms connect users, turning movie nights into interactive social events. The app encourages group engagement and shared viewing experiences. Effortlessly express your movie preferences with a simple swipe, making movie selection easy and fun.</a:t>
            </a:r>
          </a:p>
          <a:p>
            <a:r>
              <a:rPr lang="en-US" dirty="0"/>
              <a:t>Click </a:t>
            </a:r>
            <a:r>
              <a:rPr lang="en-US" b="1" dirty="0"/>
              <a:t>button thumbs down </a:t>
            </a:r>
            <a:r>
              <a:rPr lang="en-US" dirty="0"/>
              <a:t>if you didn't enjoy the movie and have </a:t>
            </a:r>
            <a:r>
              <a:rPr lang="en-US" b="1" dirty="0"/>
              <a:t>no interest</a:t>
            </a:r>
            <a:r>
              <a:rPr lang="en-US" dirty="0"/>
              <a:t> in watching it again</a:t>
            </a:r>
          </a:p>
          <a:p>
            <a:r>
              <a:rPr lang="en-US" dirty="0"/>
              <a:t>Click </a:t>
            </a:r>
            <a:r>
              <a:rPr lang="en-US" b="1" dirty="0"/>
              <a:t>button thumbs up</a:t>
            </a:r>
            <a:r>
              <a:rPr lang="en-US" dirty="0"/>
              <a:t> if you enjoyed the movie and would </a:t>
            </a:r>
            <a:r>
              <a:rPr lang="en-US" b="1" dirty="0"/>
              <a:t>like</a:t>
            </a:r>
            <a:r>
              <a:rPr lang="en-US" dirty="0"/>
              <a:t> to watch it again, or would like to see similar movies.</a:t>
            </a:r>
          </a:p>
          <a:p>
            <a:r>
              <a:rPr lang="en-US" dirty="0"/>
              <a:t>Click </a:t>
            </a:r>
            <a:r>
              <a:rPr lang="en-US" b="1" dirty="0"/>
              <a:t>button details</a:t>
            </a:r>
            <a:r>
              <a:rPr lang="en-US" dirty="0"/>
              <a:t> if you’d like to know more about the movie. Trailer, Producer, Actors, Etc.</a:t>
            </a:r>
          </a:p>
        </p:txBody>
      </p:sp>
    </p:spTree>
    <p:extLst>
      <p:ext uri="{BB962C8B-B14F-4D97-AF65-F5344CB8AC3E}">
        <p14:creationId xmlns:p14="http://schemas.microsoft.com/office/powerpoint/2010/main" val="140549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BE0789E-91A7-4246-978E-A17FE1BF9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95735"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3C6C0BD2-8B3C-4042-B4EE-5DB7665A373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bg2"/>
          </a:solidFill>
        </p:grpSpPr>
        <p:sp>
          <p:nvSpPr>
            <p:cNvPr id="20" name="Freeform 27">
              <a:extLst>
                <a:ext uri="{FF2B5EF4-FFF2-40B4-BE49-F238E27FC236}">
                  <a16:creationId xmlns:a16="http://schemas.microsoft.com/office/drawing/2014/main" id="{5F53669F-C1E6-43B8-AC6F-B44CE56BF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1" name="Freeform 28">
              <a:extLst>
                <a:ext uri="{FF2B5EF4-FFF2-40B4-BE49-F238E27FC236}">
                  <a16:creationId xmlns:a16="http://schemas.microsoft.com/office/drawing/2014/main" id="{53966C25-DAEA-4318-8FBC-EC6FF8F5A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2" name="Freeform 29">
              <a:extLst>
                <a:ext uri="{FF2B5EF4-FFF2-40B4-BE49-F238E27FC236}">
                  <a16:creationId xmlns:a16="http://schemas.microsoft.com/office/drawing/2014/main" id="{ED6EA716-EAD4-4023-8673-0809A1E24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23" name="Freeform 30">
              <a:extLst>
                <a:ext uri="{FF2B5EF4-FFF2-40B4-BE49-F238E27FC236}">
                  <a16:creationId xmlns:a16="http://schemas.microsoft.com/office/drawing/2014/main" id="{84261748-EFC0-4729-A7BB-A88FDAF6FA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24" name="Freeform 31">
              <a:extLst>
                <a:ext uri="{FF2B5EF4-FFF2-40B4-BE49-F238E27FC236}">
                  <a16:creationId xmlns:a16="http://schemas.microsoft.com/office/drawing/2014/main" id="{2C14F808-CC69-494F-98AC-CB750416C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25" name="Freeform 32">
              <a:extLst>
                <a:ext uri="{FF2B5EF4-FFF2-40B4-BE49-F238E27FC236}">
                  <a16:creationId xmlns:a16="http://schemas.microsoft.com/office/drawing/2014/main" id="{F1CA3607-84D0-4085-A363-796A17B1D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26" name="Freeform 33">
              <a:extLst>
                <a:ext uri="{FF2B5EF4-FFF2-40B4-BE49-F238E27FC236}">
                  <a16:creationId xmlns:a16="http://schemas.microsoft.com/office/drawing/2014/main" id="{491E6160-2958-4A90-8B50-EDA182AAB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27" name="Freeform 34">
              <a:extLst>
                <a:ext uri="{FF2B5EF4-FFF2-40B4-BE49-F238E27FC236}">
                  <a16:creationId xmlns:a16="http://schemas.microsoft.com/office/drawing/2014/main" id="{559F6CB7-E057-499B-A859-3602769892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28" name="Freeform 35">
              <a:extLst>
                <a:ext uri="{FF2B5EF4-FFF2-40B4-BE49-F238E27FC236}">
                  <a16:creationId xmlns:a16="http://schemas.microsoft.com/office/drawing/2014/main" id="{FF12353D-CF89-4D03-8075-C161824E2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9" name="Freeform 36">
              <a:extLst>
                <a:ext uri="{FF2B5EF4-FFF2-40B4-BE49-F238E27FC236}">
                  <a16:creationId xmlns:a16="http://schemas.microsoft.com/office/drawing/2014/main" id="{5B91C9D6-FAF2-445B-AF1B-43992602A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0" name="Freeform 37">
              <a:extLst>
                <a:ext uri="{FF2B5EF4-FFF2-40B4-BE49-F238E27FC236}">
                  <a16:creationId xmlns:a16="http://schemas.microsoft.com/office/drawing/2014/main" id="{570F7A1D-86B1-4AD1-B4A3-9AE2A52C85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1" name="Freeform 38">
              <a:extLst>
                <a:ext uri="{FF2B5EF4-FFF2-40B4-BE49-F238E27FC236}">
                  <a16:creationId xmlns:a16="http://schemas.microsoft.com/office/drawing/2014/main" id="{52C6EBA8-95CC-4FE6-A8E4-3A6911E8A4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2" name="Title 1">
            <a:extLst>
              <a:ext uri="{FF2B5EF4-FFF2-40B4-BE49-F238E27FC236}">
                <a16:creationId xmlns:a16="http://schemas.microsoft.com/office/drawing/2014/main" id="{378867BD-8351-5402-827D-E5FFF3E8109F}"/>
              </a:ext>
            </a:extLst>
          </p:cNvPr>
          <p:cNvSpPr>
            <a:spLocks noGrp="1"/>
          </p:cNvSpPr>
          <p:nvPr>
            <p:ph type="title"/>
          </p:nvPr>
        </p:nvSpPr>
        <p:spPr>
          <a:xfrm>
            <a:off x="1021553" y="3099416"/>
            <a:ext cx="3578677" cy="675035"/>
          </a:xfrm>
        </p:spPr>
        <p:txBody>
          <a:bodyPr anchor="ctr">
            <a:noAutofit/>
          </a:bodyPr>
          <a:lstStyle/>
          <a:p>
            <a:pPr algn="ctr"/>
            <a:r>
              <a:rPr lang="en-US" sz="4800" dirty="0"/>
              <a:t>Start Page</a:t>
            </a:r>
          </a:p>
        </p:txBody>
      </p:sp>
      <p:sp>
        <p:nvSpPr>
          <p:cNvPr id="33" name="Freeform 11">
            <a:extLst>
              <a:ext uri="{FF2B5EF4-FFF2-40B4-BE49-F238E27FC236}">
                <a16:creationId xmlns:a16="http://schemas.microsoft.com/office/drawing/2014/main" id="{15EDA122-4530-45D2-A70A-B1A967AAE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35" name="Rectangle 34">
            <a:extLst>
              <a:ext uri="{FF2B5EF4-FFF2-40B4-BE49-F238E27FC236}">
                <a16:creationId xmlns:a16="http://schemas.microsoft.com/office/drawing/2014/main" id="{9782F52E-0F94-4BFC-9F89-B054DDEAB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A482C8D0-423B-9A8D-5CF0-C0AEA65FF4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4225" y="802735"/>
            <a:ext cx="3067172" cy="54752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358918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E0789E-91A7-4246-978E-A17FE1BF9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95735"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3C6C0BD2-8B3C-4042-B4EE-5DB7665A373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bg2"/>
          </a:solidFill>
        </p:grpSpPr>
        <p:sp>
          <p:nvSpPr>
            <p:cNvPr id="11" name="Freeform 27">
              <a:extLst>
                <a:ext uri="{FF2B5EF4-FFF2-40B4-BE49-F238E27FC236}">
                  <a16:creationId xmlns:a16="http://schemas.microsoft.com/office/drawing/2014/main" id="{5F53669F-C1E6-43B8-AC6F-B44CE56BF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a:extLst>
                <a:ext uri="{FF2B5EF4-FFF2-40B4-BE49-F238E27FC236}">
                  <a16:creationId xmlns:a16="http://schemas.microsoft.com/office/drawing/2014/main" id="{53966C25-DAEA-4318-8FBC-EC6FF8F5A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a:extLst>
                <a:ext uri="{FF2B5EF4-FFF2-40B4-BE49-F238E27FC236}">
                  <a16:creationId xmlns:a16="http://schemas.microsoft.com/office/drawing/2014/main" id="{ED6EA716-EAD4-4023-8673-0809A1E24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a:extLst>
                <a:ext uri="{FF2B5EF4-FFF2-40B4-BE49-F238E27FC236}">
                  <a16:creationId xmlns:a16="http://schemas.microsoft.com/office/drawing/2014/main" id="{84261748-EFC0-4729-A7BB-A88FDAF6FA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a:extLst>
                <a:ext uri="{FF2B5EF4-FFF2-40B4-BE49-F238E27FC236}">
                  <a16:creationId xmlns:a16="http://schemas.microsoft.com/office/drawing/2014/main" id="{2C14F808-CC69-494F-98AC-CB750416C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a:extLst>
                <a:ext uri="{FF2B5EF4-FFF2-40B4-BE49-F238E27FC236}">
                  <a16:creationId xmlns:a16="http://schemas.microsoft.com/office/drawing/2014/main" id="{F1CA3607-84D0-4085-A363-796A17B1D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a:extLst>
                <a:ext uri="{FF2B5EF4-FFF2-40B4-BE49-F238E27FC236}">
                  <a16:creationId xmlns:a16="http://schemas.microsoft.com/office/drawing/2014/main" id="{491E6160-2958-4A90-8B50-EDA182AAB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a:extLst>
                <a:ext uri="{FF2B5EF4-FFF2-40B4-BE49-F238E27FC236}">
                  <a16:creationId xmlns:a16="http://schemas.microsoft.com/office/drawing/2014/main" id="{559F6CB7-E057-499B-A859-3602769892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a:extLst>
                <a:ext uri="{FF2B5EF4-FFF2-40B4-BE49-F238E27FC236}">
                  <a16:creationId xmlns:a16="http://schemas.microsoft.com/office/drawing/2014/main" id="{FF12353D-CF89-4D03-8075-C161824E2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a:extLst>
                <a:ext uri="{FF2B5EF4-FFF2-40B4-BE49-F238E27FC236}">
                  <a16:creationId xmlns:a16="http://schemas.microsoft.com/office/drawing/2014/main" id="{5B91C9D6-FAF2-445B-AF1B-43992602A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a:extLst>
                <a:ext uri="{FF2B5EF4-FFF2-40B4-BE49-F238E27FC236}">
                  <a16:creationId xmlns:a16="http://schemas.microsoft.com/office/drawing/2014/main" id="{570F7A1D-86B1-4AD1-B4A3-9AE2A52C85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a:extLst>
                <a:ext uri="{FF2B5EF4-FFF2-40B4-BE49-F238E27FC236}">
                  <a16:creationId xmlns:a16="http://schemas.microsoft.com/office/drawing/2014/main" id="{52C6EBA8-95CC-4FE6-A8E4-3A6911E8A4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24" name="Freeform 11">
            <a:extLst>
              <a:ext uri="{FF2B5EF4-FFF2-40B4-BE49-F238E27FC236}">
                <a16:creationId xmlns:a16="http://schemas.microsoft.com/office/drawing/2014/main" id="{15EDA122-4530-45D2-A70A-B1A967AAE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26" name="Rectangle 25">
            <a:extLst>
              <a:ext uri="{FF2B5EF4-FFF2-40B4-BE49-F238E27FC236}">
                <a16:creationId xmlns:a16="http://schemas.microsoft.com/office/drawing/2014/main" id="{9782F52E-0F94-4BFC-9F89-B054DDEAB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BF5E923-ADB6-1244-F4A0-03DB4A9C7E51}"/>
              </a:ext>
            </a:extLst>
          </p:cNvPr>
          <p:cNvSpPr txBox="1"/>
          <p:nvPr/>
        </p:nvSpPr>
        <p:spPr>
          <a:xfrm>
            <a:off x="1125258" y="2996910"/>
            <a:ext cx="5377119" cy="830997"/>
          </a:xfrm>
          <a:prstGeom prst="rect">
            <a:avLst/>
          </a:prstGeom>
          <a:noFill/>
        </p:spPr>
        <p:txBody>
          <a:bodyPr wrap="square" rtlCol="0">
            <a:spAutoFit/>
          </a:bodyPr>
          <a:lstStyle/>
          <a:p>
            <a:r>
              <a:rPr lang="en-US" sz="4800" dirty="0"/>
              <a:t>Main Page</a:t>
            </a:r>
          </a:p>
        </p:txBody>
      </p:sp>
      <p:pic>
        <p:nvPicPr>
          <p:cNvPr id="1028" name="Picture 4">
            <a:extLst>
              <a:ext uri="{FF2B5EF4-FFF2-40B4-BE49-F238E27FC236}">
                <a16:creationId xmlns:a16="http://schemas.microsoft.com/office/drawing/2014/main" id="{8D055D6C-3EEC-B937-5660-73D532CC06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85376" y="753720"/>
            <a:ext cx="3395422" cy="5568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3942095"/>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5BE0789E-91A7-4246-978E-A17FE1BF9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95735"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3C6C0BD2-8B3C-4042-B4EE-5DB7665A373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bg2"/>
          </a:solidFill>
        </p:grpSpPr>
        <p:sp>
          <p:nvSpPr>
            <p:cNvPr id="48" name="Freeform 27">
              <a:extLst>
                <a:ext uri="{FF2B5EF4-FFF2-40B4-BE49-F238E27FC236}">
                  <a16:creationId xmlns:a16="http://schemas.microsoft.com/office/drawing/2014/main" id="{5F53669F-C1E6-43B8-AC6F-B44CE56BF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49" name="Freeform 28">
              <a:extLst>
                <a:ext uri="{FF2B5EF4-FFF2-40B4-BE49-F238E27FC236}">
                  <a16:creationId xmlns:a16="http://schemas.microsoft.com/office/drawing/2014/main" id="{53966C25-DAEA-4318-8FBC-EC6FF8F5A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50" name="Freeform 29">
              <a:extLst>
                <a:ext uri="{FF2B5EF4-FFF2-40B4-BE49-F238E27FC236}">
                  <a16:creationId xmlns:a16="http://schemas.microsoft.com/office/drawing/2014/main" id="{ED6EA716-EAD4-4023-8673-0809A1E24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51" name="Freeform 30">
              <a:extLst>
                <a:ext uri="{FF2B5EF4-FFF2-40B4-BE49-F238E27FC236}">
                  <a16:creationId xmlns:a16="http://schemas.microsoft.com/office/drawing/2014/main" id="{84261748-EFC0-4729-A7BB-A88FDAF6FA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52" name="Freeform 31">
              <a:extLst>
                <a:ext uri="{FF2B5EF4-FFF2-40B4-BE49-F238E27FC236}">
                  <a16:creationId xmlns:a16="http://schemas.microsoft.com/office/drawing/2014/main" id="{2C14F808-CC69-494F-98AC-CB750416C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53" name="Freeform 32">
              <a:extLst>
                <a:ext uri="{FF2B5EF4-FFF2-40B4-BE49-F238E27FC236}">
                  <a16:creationId xmlns:a16="http://schemas.microsoft.com/office/drawing/2014/main" id="{F1CA3607-84D0-4085-A363-796A17B1D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54" name="Freeform 33">
              <a:extLst>
                <a:ext uri="{FF2B5EF4-FFF2-40B4-BE49-F238E27FC236}">
                  <a16:creationId xmlns:a16="http://schemas.microsoft.com/office/drawing/2014/main" id="{491E6160-2958-4A90-8B50-EDA182AAB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55" name="Freeform 34">
              <a:extLst>
                <a:ext uri="{FF2B5EF4-FFF2-40B4-BE49-F238E27FC236}">
                  <a16:creationId xmlns:a16="http://schemas.microsoft.com/office/drawing/2014/main" id="{559F6CB7-E057-499B-A859-3602769892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56" name="Freeform 35">
              <a:extLst>
                <a:ext uri="{FF2B5EF4-FFF2-40B4-BE49-F238E27FC236}">
                  <a16:creationId xmlns:a16="http://schemas.microsoft.com/office/drawing/2014/main" id="{FF12353D-CF89-4D03-8075-C161824E2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57" name="Freeform 36">
              <a:extLst>
                <a:ext uri="{FF2B5EF4-FFF2-40B4-BE49-F238E27FC236}">
                  <a16:creationId xmlns:a16="http://schemas.microsoft.com/office/drawing/2014/main" id="{5B91C9D6-FAF2-445B-AF1B-43992602A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58" name="Freeform 37">
              <a:extLst>
                <a:ext uri="{FF2B5EF4-FFF2-40B4-BE49-F238E27FC236}">
                  <a16:creationId xmlns:a16="http://schemas.microsoft.com/office/drawing/2014/main" id="{570F7A1D-86B1-4AD1-B4A3-9AE2A52C85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59" name="Freeform 38">
              <a:extLst>
                <a:ext uri="{FF2B5EF4-FFF2-40B4-BE49-F238E27FC236}">
                  <a16:creationId xmlns:a16="http://schemas.microsoft.com/office/drawing/2014/main" id="{52C6EBA8-95CC-4FE6-A8E4-3A6911E8A4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61" name="Freeform 11">
            <a:extLst>
              <a:ext uri="{FF2B5EF4-FFF2-40B4-BE49-F238E27FC236}">
                <a16:creationId xmlns:a16="http://schemas.microsoft.com/office/drawing/2014/main" id="{15EDA122-4530-45D2-A70A-B1A967AAE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63" name="Rectangle 62">
            <a:extLst>
              <a:ext uri="{FF2B5EF4-FFF2-40B4-BE49-F238E27FC236}">
                <a16:creationId xmlns:a16="http://schemas.microsoft.com/office/drawing/2014/main" id="{9782F52E-0F94-4BFC-9F89-B054DDEAB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7D5DDD-C69C-49D8-EC5F-1F040D35F4CC}"/>
              </a:ext>
            </a:extLst>
          </p:cNvPr>
          <p:cNvSpPr>
            <a:spLocks noGrp="1"/>
          </p:cNvSpPr>
          <p:nvPr>
            <p:ph type="title"/>
          </p:nvPr>
        </p:nvSpPr>
        <p:spPr>
          <a:xfrm>
            <a:off x="1068341" y="3050189"/>
            <a:ext cx="4057677" cy="1056528"/>
          </a:xfrm>
        </p:spPr>
        <p:txBody>
          <a:bodyPr anchor="ctr">
            <a:noAutofit/>
          </a:bodyPr>
          <a:lstStyle/>
          <a:p>
            <a:r>
              <a:rPr lang="en-US" sz="4800" dirty="0"/>
              <a:t>Friends Page</a:t>
            </a:r>
            <a:br>
              <a:rPr lang="en-US" sz="4800" dirty="0"/>
            </a:br>
            <a:r>
              <a:rPr lang="en-US" sz="2400" dirty="0"/>
              <a:t>(Select</a:t>
            </a:r>
            <a:r>
              <a:rPr lang="en-US" sz="2000" dirty="0"/>
              <a:t> </a:t>
            </a:r>
            <a:r>
              <a:rPr lang="en-US" sz="2400" dirty="0"/>
              <a:t>Person You’d like to Watch Movie With)</a:t>
            </a:r>
            <a:endParaRPr lang="en-US" sz="4800" dirty="0"/>
          </a:p>
        </p:txBody>
      </p:sp>
      <p:pic>
        <p:nvPicPr>
          <p:cNvPr id="3074" name="Picture 2">
            <a:extLst>
              <a:ext uri="{FF2B5EF4-FFF2-40B4-BE49-F238E27FC236}">
                <a16:creationId xmlns:a16="http://schemas.microsoft.com/office/drawing/2014/main" id="{B0858C9A-4969-5971-5E67-BCCDBF3F54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1194" y="656057"/>
            <a:ext cx="3415630" cy="58904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402253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5BE0789E-91A7-4246-978E-A17FE1BF9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95735"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3C6C0BD2-8B3C-4042-B4EE-5DB7665A373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bg2"/>
          </a:solidFill>
        </p:grpSpPr>
        <p:sp>
          <p:nvSpPr>
            <p:cNvPr id="43" name="Freeform 27">
              <a:extLst>
                <a:ext uri="{FF2B5EF4-FFF2-40B4-BE49-F238E27FC236}">
                  <a16:creationId xmlns:a16="http://schemas.microsoft.com/office/drawing/2014/main" id="{5F53669F-C1E6-43B8-AC6F-B44CE56BF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44" name="Freeform 28">
              <a:extLst>
                <a:ext uri="{FF2B5EF4-FFF2-40B4-BE49-F238E27FC236}">
                  <a16:creationId xmlns:a16="http://schemas.microsoft.com/office/drawing/2014/main" id="{53966C25-DAEA-4318-8FBC-EC6FF8F5A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45" name="Freeform 29">
              <a:extLst>
                <a:ext uri="{FF2B5EF4-FFF2-40B4-BE49-F238E27FC236}">
                  <a16:creationId xmlns:a16="http://schemas.microsoft.com/office/drawing/2014/main" id="{ED6EA716-EAD4-4023-8673-0809A1E24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46" name="Freeform 30">
              <a:extLst>
                <a:ext uri="{FF2B5EF4-FFF2-40B4-BE49-F238E27FC236}">
                  <a16:creationId xmlns:a16="http://schemas.microsoft.com/office/drawing/2014/main" id="{84261748-EFC0-4729-A7BB-A88FDAF6FA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47" name="Freeform 31">
              <a:extLst>
                <a:ext uri="{FF2B5EF4-FFF2-40B4-BE49-F238E27FC236}">
                  <a16:creationId xmlns:a16="http://schemas.microsoft.com/office/drawing/2014/main" id="{2C14F808-CC69-494F-98AC-CB750416C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48" name="Freeform 32">
              <a:extLst>
                <a:ext uri="{FF2B5EF4-FFF2-40B4-BE49-F238E27FC236}">
                  <a16:creationId xmlns:a16="http://schemas.microsoft.com/office/drawing/2014/main" id="{F1CA3607-84D0-4085-A363-796A17B1D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49" name="Freeform 33">
              <a:extLst>
                <a:ext uri="{FF2B5EF4-FFF2-40B4-BE49-F238E27FC236}">
                  <a16:creationId xmlns:a16="http://schemas.microsoft.com/office/drawing/2014/main" id="{491E6160-2958-4A90-8B50-EDA182AAB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50" name="Freeform 34">
              <a:extLst>
                <a:ext uri="{FF2B5EF4-FFF2-40B4-BE49-F238E27FC236}">
                  <a16:creationId xmlns:a16="http://schemas.microsoft.com/office/drawing/2014/main" id="{559F6CB7-E057-499B-A859-3602769892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51" name="Freeform 35">
              <a:extLst>
                <a:ext uri="{FF2B5EF4-FFF2-40B4-BE49-F238E27FC236}">
                  <a16:creationId xmlns:a16="http://schemas.microsoft.com/office/drawing/2014/main" id="{FF12353D-CF89-4D03-8075-C161824E2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52" name="Freeform 36">
              <a:extLst>
                <a:ext uri="{FF2B5EF4-FFF2-40B4-BE49-F238E27FC236}">
                  <a16:creationId xmlns:a16="http://schemas.microsoft.com/office/drawing/2014/main" id="{5B91C9D6-FAF2-445B-AF1B-43992602A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53" name="Freeform 37">
              <a:extLst>
                <a:ext uri="{FF2B5EF4-FFF2-40B4-BE49-F238E27FC236}">
                  <a16:creationId xmlns:a16="http://schemas.microsoft.com/office/drawing/2014/main" id="{570F7A1D-86B1-4AD1-B4A3-9AE2A52C85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54" name="Freeform 38">
              <a:extLst>
                <a:ext uri="{FF2B5EF4-FFF2-40B4-BE49-F238E27FC236}">
                  <a16:creationId xmlns:a16="http://schemas.microsoft.com/office/drawing/2014/main" id="{52C6EBA8-95CC-4FE6-A8E4-3A6911E8A4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2" name="Title 1">
            <a:extLst>
              <a:ext uri="{FF2B5EF4-FFF2-40B4-BE49-F238E27FC236}">
                <a16:creationId xmlns:a16="http://schemas.microsoft.com/office/drawing/2014/main" id="{8546B782-225B-E727-8766-ED60EBBC60FC}"/>
              </a:ext>
            </a:extLst>
          </p:cNvPr>
          <p:cNvSpPr>
            <a:spLocks noGrp="1"/>
          </p:cNvSpPr>
          <p:nvPr>
            <p:ph type="title"/>
          </p:nvPr>
        </p:nvSpPr>
        <p:spPr>
          <a:xfrm>
            <a:off x="1217056" y="1093380"/>
            <a:ext cx="3068182" cy="4671240"/>
          </a:xfrm>
        </p:spPr>
        <p:txBody>
          <a:bodyPr anchor="ctr">
            <a:normAutofit/>
          </a:bodyPr>
          <a:lstStyle/>
          <a:p>
            <a:pPr algn="r"/>
            <a:r>
              <a:rPr lang="en-US" dirty="0"/>
              <a:t>Movie Connect</a:t>
            </a:r>
            <a:br>
              <a:rPr lang="en-US" dirty="0"/>
            </a:br>
            <a:r>
              <a:rPr lang="en-US" sz="1800" dirty="0"/>
              <a:t>(Weighted Graph of Most Likely to Enjoy w/ Friend)</a:t>
            </a:r>
            <a:endParaRPr lang="en-US" dirty="0"/>
          </a:p>
        </p:txBody>
      </p:sp>
      <p:sp>
        <p:nvSpPr>
          <p:cNvPr id="56" name="Freeform 11">
            <a:extLst>
              <a:ext uri="{FF2B5EF4-FFF2-40B4-BE49-F238E27FC236}">
                <a16:creationId xmlns:a16="http://schemas.microsoft.com/office/drawing/2014/main" id="{15EDA122-4530-45D2-A70A-B1A967AAE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58" name="Rectangle 57">
            <a:extLst>
              <a:ext uri="{FF2B5EF4-FFF2-40B4-BE49-F238E27FC236}">
                <a16:creationId xmlns:a16="http://schemas.microsoft.com/office/drawing/2014/main" id="{9782F52E-0F94-4BFC-9F89-B054DDEAB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5066C9EA-3D78-4A3A-ADC0-C15758867B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7103" y="557100"/>
            <a:ext cx="3210679" cy="5975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507340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E0789E-91A7-4246-978E-A17FE1BF9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795735"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3C6C0BD2-8B3C-4042-B4EE-5DB7665A373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bg2"/>
          </a:solidFill>
        </p:grpSpPr>
        <p:sp>
          <p:nvSpPr>
            <p:cNvPr id="11" name="Freeform 27">
              <a:extLst>
                <a:ext uri="{FF2B5EF4-FFF2-40B4-BE49-F238E27FC236}">
                  <a16:creationId xmlns:a16="http://schemas.microsoft.com/office/drawing/2014/main" id="{5F53669F-C1E6-43B8-AC6F-B44CE56BF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a:extLst>
                <a:ext uri="{FF2B5EF4-FFF2-40B4-BE49-F238E27FC236}">
                  <a16:creationId xmlns:a16="http://schemas.microsoft.com/office/drawing/2014/main" id="{53966C25-DAEA-4318-8FBC-EC6FF8F5A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a:extLst>
                <a:ext uri="{FF2B5EF4-FFF2-40B4-BE49-F238E27FC236}">
                  <a16:creationId xmlns:a16="http://schemas.microsoft.com/office/drawing/2014/main" id="{ED6EA716-EAD4-4023-8673-0809A1E24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a:extLst>
                <a:ext uri="{FF2B5EF4-FFF2-40B4-BE49-F238E27FC236}">
                  <a16:creationId xmlns:a16="http://schemas.microsoft.com/office/drawing/2014/main" id="{84261748-EFC0-4729-A7BB-A88FDAF6FA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a:extLst>
                <a:ext uri="{FF2B5EF4-FFF2-40B4-BE49-F238E27FC236}">
                  <a16:creationId xmlns:a16="http://schemas.microsoft.com/office/drawing/2014/main" id="{2C14F808-CC69-494F-98AC-CB750416C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a:extLst>
                <a:ext uri="{FF2B5EF4-FFF2-40B4-BE49-F238E27FC236}">
                  <a16:creationId xmlns:a16="http://schemas.microsoft.com/office/drawing/2014/main" id="{F1CA3607-84D0-4085-A363-796A17B1D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a:extLst>
                <a:ext uri="{FF2B5EF4-FFF2-40B4-BE49-F238E27FC236}">
                  <a16:creationId xmlns:a16="http://schemas.microsoft.com/office/drawing/2014/main" id="{491E6160-2958-4A90-8B50-EDA182AAB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a:extLst>
                <a:ext uri="{FF2B5EF4-FFF2-40B4-BE49-F238E27FC236}">
                  <a16:creationId xmlns:a16="http://schemas.microsoft.com/office/drawing/2014/main" id="{559F6CB7-E057-499B-A859-3602769892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a:extLst>
                <a:ext uri="{FF2B5EF4-FFF2-40B4-BE49-F238E27FC236}">
                  <a16:creationId xmlns:a16="http://schemas.microsoft.com/office/drawing/2014/main" id="{FF12353D-CF89-4D03-8075-C161824E2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a:extLst>
                <a:ext uri="{FF2B5EF4-FFF2-40B4-BE49-F238E27FC236}">
                  <a16:creationId xmlns:a16="http://schemas.microsoft.com/office/drawing/2014/main" id="{5B91C9D6-FAF2-445B-AF1B-43992602A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a:extLst>
                <a:ext uri="{FF2B5EF4-FFF2-40B4-BE49-F238E27FC236}">
                  <a16:creationId xmlns:a16="http://schemas.microsoft.com/office/drawing/2014/main" id="{570F7A1D-86B1-4AD1-B4A3-9AE2A52C85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a:extLst>
                <a:ext uri="{FF2B5EF4-FFF2-40B4-BE49-F238E27FC236}">
                  <a16:creationId xmlns:a16="http://schemas.microsoft.com/office/drawing/2014/main" id="{52C6EBA8-95CC-4FE6-A8E4-3A6911E8A4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2" name="Title 1">
            <a:extLst>
              <a:ext uri="{FF2B5EF4-FFF2-40B4-BE49-F238E27FC236}">
                <a16:creationId xmlns:a16="http://schemas.microsoft.com/office/drawing/2014/main" id="{1D7AA7A1-264F-EFFC-B96E-476ACDEC95AE}"/>
              </a:ext>
            </a:extLst>
          </p:cNvPr>
          <p:cNvSpPr>
            <a:spLocks noGrp="1"/>
          </p:cNvSpPr>
          <p:nvPr>
            <p:ph type="title"/>
          </p:nvPr>
        </p:nvSpPr>
        <p:spPr>
          <a:xfrm>
            <a:off x="1217056" y="1093380"/>
            <a:ext cx="3068182" cy="4671240"/>
          </a:xfrm>
        </p:spPr>
        <p:txBody>
          <a:bodyPr anchor="ctr">
            <a:normAutofit/>
          </a:bodyPr>
          <a:lstStyle/>
          <a:p>
            <a:pPr algn="r"/>
            <a:r>
              <a:rPr lang="en-US" dirty="0"/>
              <a:t>Details Page</a:t>
            </a:r>
          </a:p>
        </p:txBody>
      </p:sp>
      <p:sp>
        <p:nvSpPr>
          <p:cNvPr id="24" name="Freeform 11">
            <a:extLst>
              <a:ext uri="{FF2B5EF4-FFF2-40B4-BE49-F238E27FC236}">
                <a16:creationId xmlns:a16="http://schemas.microsoft.com/office/drawing/2014/main" id="{15EDA122-4530-45D2-A70A-B1A967AAE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26" name="Rectangle 25">
            <a:extLst>
              <a:ext uri="{FF2B5EF4-FFF2-40B4-BE49-F238E27FC236}">
                <a16:creationId xmlns:a16="http://schemas.microsoft.com/office/drawing/2014/main" id="{9782F52E-0F94-4BFC-9F89-B054DDEAB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2DABD69-E439-AE3A-2592-EE594B4ED9E7}"/>
              </a:ext>
            </a:extLst>
          </p:cNvPr>
          <p:cNvPicPr>
            <a:picLocks noChangeAspect="1"/>
          </p:cNvPicPr>
          <p:nvPr/>
        </p:nvPicPr>
        <p:blipFill>
          <a:blip r:embed="rId2"/>
          <a:stretch>
            <a:fillRect/>
          </a:stretch>
        </p:blipFill>
        <p:spPr>
          <a:xfrm>
            <a:off x="6879717" y="234260"/>
            <a:ext cx="3636502" cy="6405348"/>
          </a:xfrm>
          <a:prstGeom prst="rect">
            <a:avLst/>
          </a:prstGeom>
        </p:spPr>
      </p:pic>
    </p:spTree>
    <p:extLst>
      <p:ext uri="{BB962C8B-B14F-4D97-AF65-F5344CB8AC3E}">
        <p14:creationId xmlns:p14="http://schemas.microsoft.com/office/powerpoint/2010/main" val="158130209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228" name="Group 164">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66"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67"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68"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69"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70"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71"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72"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73"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74"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75"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76"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77"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30" name="Group 178">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80"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81"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82"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83"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84"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85"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86"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7"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88"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89"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90"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91"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231" name="Rectangle 192">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32" name="Freeform 6">
            <a:extLst>
              <a:ext uri="{FF2B5EF4-FFF2-40B4-BE49-F238E27FC236}">
                <a16:creationId xmlns:a16="http://schemas.microsoft.com/office/drawing/2014/main" id="{5BD23F8E-2E78-4C84-8EFB-FE6C8ACB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233" name="Rectangle 196">
            <a:extLst>
              <a:ext uri="{FF2B5EF4-FFF2-40B4-BE49-F238E27FC236}">
                <a16:creationId xmlns:a16="http://schemas.microsoft.com/office/drawing/2014/main" id="{F81819F9-8CAC-4A6C-8F06-0482027F97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7C890CE-B2B7-8367-C1C3-31CBB3D2A36F}"/>
              </a:ext>
            </a:extLst>
          </p:cNvPr>
          <p:cNvSpPr txBox="1"/>
          <p:nvPr/>
        </p:nvSpPr>
        <p:spPr>
          <a:xfrm>
            <a:off x="5112732" y="-9224"/>
            <a:ext cx="4759748" cy="958244"/>
          </a:xfrm>
          <a:prstGeom prst="rect">
            <a:avLst/>
          </a:prstGeom>
        </p:spPr>
        <p:txBody>
          <a:bodyPr vert="horz" lIns="91440" tIns="45720" rIns="91440" bIns="45720" rtlCol="0" anchor="b">
            <a:normAutofit/>
          </a:bodyPr>
          <a:lstStyle/>
          <a:p>
            <a:pPr>
              <a:spcBef>
                <a:spcPct val="0"/>
              </a:spcBef>
              <a:spcAft>
                <a:spcPts val="600"/>
              </a:spcAft>
            </a:pPr>
            <a:r>
              <a:rPr lang="en-US" sz="5400" dirty="0">
                <a:solidFill>
                  <a:schemeClr val="tx1">
                    <a:lumMod val="85000"/>
                    <a:lumOff val="15000"/>
                  </a:schemeClr>
                </a:solidFill>
                <a:latin typeface="+mj-lt"/>
                <a:ea typeface="+mj-ea"/>
                <a:cs typeface="+mj-cs"/>
              </a:rPr>
              <a:t>UML Diagram</a:t>
            </a:r>
          </a:p>
        </p:txBody>
      </p:sp>
      <p:sp>
        <p:nvSpPr>
          <p:cNvPr id="234" name="Rectangle 198">
            <a:extLst>
              <a:ext uri="{FF2B5EF4-FFF2-40B4-BE49-F238E27FC236}">
                <a16:creationId xmlns:a16="http://schemas.microsoft.com/office/drawing/2014/main" id="{4A98CC08-AEC2-4E8F-8F52-0F5C6372D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1" name="Group 200">
            <a:extLst>
              <a:ext uri="{FF2B5EF4-FFF2-40B4-BE49-F238E27FC236}">
                <a16:creationId xmlns:a16="http://schemas.microsoft.com/office/drawing/2014/main" id="{5D1545E6-EB3C-4478-A661-A2CA963F12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202" name="Freeform 11">
              <a:extLst>
                <a:ext uri="{FF2B5EF4-FFF2-40B4-BE49-F238E27FC236}">
                  <a16:creationId xmlns:a16="http://schemas.microsoft.com/office/drawing/2014/main" id="{B2E5B960-0C5D-4F77-8E9F-9F3D883D8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03" name="Freeform 12">
              <a:extLst>
                <a:ext uri="{FF2B5EF4-FFF2-40B4-BE49-F238E27FC236}">
                  <a16:creationId xmlns:a16="http://schemas.microsoft.com/office/drawing/2014/main" id="{258E44FC-92AD-43A0-BB05-DB268C82D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04" name="Freeform 13">
              <a:extLst>
                <a:ext uri="{FF2B5EF4-FFF2-40B4-BE49-F238E27FC236}">
                  <a16:creationId xmlns:a16="http://schemas.microsoft.com/office/drawing/2014/main" id="{C63D3083-A56C-4199-8DE0-63C8BE9EDF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05" name="Freeform 14">
              <a:extLst>
                <a:ext uri="{FF2B5EF4-FFF2-40B4-BE49-F238E27FC236}">
                  <a16:creationId xmlns:a16="http://schemas.microsoft.com/office/drawing/2014/main" id="{C7CD3581-635D-438F-A64F-68404E7AE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06" name="Freeform 15">
              <a:extLst>
                <a:ext uri="{FF2B5EF4-FFF2-40B4-BE49-F238E27FC236}">
                  <a16:creationId xmlns:a16="http://schemas.microsoft.com/office/drawing/2014/main" id="{AD6904C0-211C-41A2-BDB8-3B07C90BB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07" name="Freeform 16">
              <a:extLst>
                <a:ext uri="{FF2B5EF4-FFF2-40B4-BE49-F238E27FC236}">
                  <a16:creationId xmlns:a16="http://schemas.microsoft.com/office/drawing/2014/main" id="{B0837DA6-CAF9-4E78-A39E-6358EDE2B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208" name="Freeform 17">
              <a:extLst>
                <a:ext uri="{FF2B5EF4-FFF2-40B4-BE49-F238E27FC236}">
                  <a16:creationId xmlns:a16="http://schemas.microsoft.com/office/drawing/2014/main" id="{0A99DD7D-3AB3-471E-842F-8AFEA09D07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9" name="Freeform 18">
              <a:extLst>
                <a:ext uri="{FF2B5EF4-FFF2-40B4-BE49-F238E27FC236}">
                  <a16:creationId xmlns:a16="http://schemas.microsoft.com/office/drawing/2014/main" id="{9C70B0D4-92FE-478F-86BD-93BA2C4DFC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0" name="Freeform 19">
              <a:extLst>
                <a:ext uri="{FF2B5EF4-FFF2-40B4-BE49-F238E27FC236}">
                  <a16:creationId xmlns:a16="http://schemas.microsoft.com/office/drawing/2014/main" id="{C9156BE6-11D4-4696-9E3F-C325BFAC8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11" name="Freeform 20">
              <a:extLst>
                <a:ext uri="{FF2B5EF4-FFF2-40B4-BE49-F238E27FC236}">
                  <a16:creationId xmlns:a16="http://schemas.microsoft.com/office/drawing/2014/main" id="{4E667226-1D20-4A9D-BBE3-AC17EA436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12" name="Freeform 21">
              <a:extLst>
                <a:ext uri="{FF2B5EF4-FFF2-40B4-BE49-F238E27FC236}">
                  <a16:creationId xmlns:a16="http://schemas.microsoft.com/office/drawing/2014/main" id="{2F87E3B6-5202-4434-9B26-42B46774F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35" name="Freeform 22">
              <a:extLst>
                <a:ext uri="{FF2B5EF4-FFF2-40B4-BE49-F238E27FC236}">
                  <a16:creationId xmlns:a16="http://schemas.microsoft.com/office/drawing/2014/main" id="{AEA5E85F-F1F4-40E4-A62C-95324F674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15" name="Group 214">
            <a:extLst>
              <a:ext uri="{FF2B5EF4-FFF2-40B4-BE49-F238E27FC236}">
                <a16:creationId xmlns:a16="http://schemas.microsoft.com/office/drawing/2014/main" id="{40A75861-F6C5-44A9-B161-B03701CBDE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216" name="Freeform 27">
              <a:extLst>
                <a:ext uri="{FF2B5EF4-FFF2-40B4-BE49-F238E27FC236}">
                  <a16:creationId xmlns:a16="http://schemas.microsoft.com/office/drawing/2014/main" id="{72EE642D-4F69-47C0-99BA-CE43503573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17" name="Freeform 28">
              <a:extLst>
                <a:ext uri="{FF2B5EF4-FFF2-40B4-BE49-F238E27FC236}">
                  <a16:creationId xmlns:a16="http://schemas.microsoft.com/office/drawing/2014/main" id="{26178CE4-DA2D-46EA-AB8D-341C5AC563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18" name="Freeform 29">
              <a:extLst>
                <a:ext uri="{FF2B5EF4-FFF2-40B4-BE49-F238E27FC236}">
                  <a16:creationId xmlns:a16="http://schemas.microsoft.com/office/drawing/2014/main" id="{698E9F53-8381-4FA5-A510-846925D242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219" name="Freeform 30">
              <a:extLst>
                <a:ext uri="{FF2B5EF4-FFF2-40B4-BE49-F238E27FC236}">
                  <a16:creationId xmlns:a16="http://schemas.microsoft.com/office/drawing/2014/main" id="{B13CE284-F21E-411B-BB8E-9C03B853CE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220" name="Freeform 31">
              <a:extLst>
                <a:ext uri="{FF2B5EF4-FFF2-40B4-BE49-F238E27FC236}">
                  <a16:creationId xmlns:a16="http://schemas.microsoft.com/office/drawing/2014/main" id="{23DF4578-4703-437C-A797-2A2D0CEE5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221" name="Freeform 32">
              <a:extLst>
                <a:ext uri="{FF2B5EF4-FFF2-40B4-BE49-F238E27FC236}">
                  <a16:creationId xmlns:a16="http://schemas.microsoft.com/office/drawing/2014/main" id="{F878F330-AF64-4F8F-88FD-A4A408D6D3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222" name="Freeform 33">
              <a:extLst>
                <a:ext uri="{FF2B5EF4-FFF2-40B4-BE49-F238E27FC236}">
                  <a16:creationId xmlns:a16="http://schemas.microsoft.com/office/drawing/2014/main" id="{AC9B00BF-4FB7-42FA-BBBD-7DB54ED3F0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223" name="Freeform 34">
              <a:extLst>
                <a:ext uri="{FF2B5EF4-FFF2-40B4-BE49-F238E27FC236}">
                  <a16:creationId xmlns:a16="http://schemas.microsoft.com/office/drawing/2014/main" id="{BD3D64CA-2AAD-4609-8DAA-3EAD4609A6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224" name="Freeform 35">
              <a:extLst>
                <a:ext uri="{FF2B5EF4-FFF2-40B4-BE49-F238E27FC236}">
                  <a16:creationId xmlns:a16="http://schemas.microsoft.com/office/drawing/2014/main" id="{C669E05A-8550-4E91-B29E-E1912228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25" name="Freeform 36">
              <a:extLst>
                <a:ext uri="{FF2B5EF4-FFF2-40B4-BE49-F238E27FC236}">
                  <a16:creationId xmlns:a16="http://schemas.microsoft.com/office/drawing/2014/main" id="{F8C1FD53-1E8F-46CA-BC2D-FCEC4DAE0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26" name="Freeform 37">
              <a:extLst>
                <a:ext uri="{FF2B5EF4-FFF2-40B4-BE49-F238E27FC236}">
                  <a16:creationId xmlns:a16="http://schemas.microsoft.com/office/drawing/2014/main" id="{CC97A31F-CFDE-4EA3-98F1-13FDD16702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7" name="Freeform 38">
              <a:extLst>
                <a:ext uri="{FF2B5EF4-FFF2-40B4-BE49-F238E27FC236}">
                  <a16:creationId xmlns:a16="http://schemas.microsoft.com/office/drawing/2014/main" id="{9E1540E7-E6C3-4907-B70A-B175683655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229" name="Freeform 11">
            <a:extLst>
              <a:ext uri="{FF2B5EF4-FFF2-40B4-BE49-F238E27FC236}">
                <a16:creationId xmlns:a16="http://schemas.microsoft.com/office/drawing/2014/main" id="{1310EFE2-B91D-47E7-B117-C2A802800A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pic>
        <p:nvPicPr>
          <p:cNvPr id="8" name="Picture 7">
            <a:extLst>
              <a:ext uri="{FF2B5EF4-FFF2-40B4-BE49-F238E27FC236}">
                <a16:creationId xmlns:a16="http://schemas.microsoft.com/office/drawing/2014/main" id="{78C86F4F-9F26-FEE0-FF30-FDBDD33BCDF4}"/>
              </a:ext>
            </a:extLst>
          </p:cNvPr>
          <p:cNvPicPr>
            <a:picLocks noChangeAspect="1"/>
          </p:cNvPicPr>
          <p:nvPr/>
        </p:nvPicPr>
        <p:blipFill>
          <a:blip r:embed="rId2"/>
          <a:stretch>
            <a:fillRect/>
          </a:stretch>
        </p:blipFill>
        <p:spPr>
          <a:xfrm>
            <a:off x="2952165" y="875464"/>
            <a:ext cx="9163576" cy="5654424"/>
          </a:xfrm>
          <a:prstGeom prst="rect">
            <a:avLst/>
          </a:prstGeom>
        </p:spPr>
      </p:pic>
    </p:spTree>
    <p:extLst>
      <p:ext uri="{BB962C8B-B14F-4D97-AF65-F5344CB8AC3E}">
        <p14:creationId xmlns:p14="http://schemas.microsoft.com/office/powerpoint/2010/main" val="277663551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360</TotalTime>
  <Words>196</Words>
  <Application>Microsoft Office PowerPoint</Application>
  <PresentationFormat>Widescreen</PresentationFormat>
  <Paragraphs>14</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Wingdings 3</vt:lpstr>
      <vt:lpstr>Wisp</vt:lpstr>
      <vt:lpstr>Struggling to Choose A Movie with a Friend or Family Member?</vt:lpstr>
      <vt:lpstr>Movie Connect</vt:lpstr>
      <vt:lpstr>What is Movie Connect?</vt:lpstr>
      <vt:lpstr>Start Page</vt:lpstr>
      <vt:lpstr>PowerPoint Presentation</vt:lpstr>
      <vt:lpstr>Friends Page (Select Person You’d like to Watch Movie With)</vt:lpstr>
      <vt:lpstr>Movie Connect (Weighted Graph of Most Likely to Enjoy w/ Friend)</vt:lpstr>
      <vt:lpstr>Details Page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Connect</dc:title>
  <dc:creator>Bird, Kamdon</dc:creator>
  <cp:lastModifiedBy>Bird, Kamdon</cp:lastModifiedBy>
  <cp:revision>2</cp:revision>
  <dcterms:created xsi:type="dcterms:W3CDTF">2023-11-15T02:43:52Z</dcterms:created>
  <dcterms:modified xsi:type="dcterms:W3CDTF">2023-11-16T05:06:54Z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422b22e-4331-4b6a-b9e6-d9947ce1a902_Enabled">
    <vt:lpwstr>true</vt:lpwstr>
  </property>
  <property fmtid="{D5CDD505-2E9C-101B-9397-08002B2CF9AE}" pid="3" name="MSIP_Label_6422b22e-4331-4b6a-b9e6-d9947ce1a902_SetDate">
    <vt:lpwstr>2023-11-15T04:00:45Z</vt:lpwstr>
  </property>
  <property fmtid="{D5CDD505-2E9C-101B-9397-08002B2CF9AE}" pid="4" name="MSIP_Label_6422b22e-4331-4b6a-b9e6-d9947ce1a902_Method">
    <vt:lpwstr>Standard</vt:lpwstr>
  </property>
  <property fmtid="{D5CDD505-2E9C-101B-9397-08002B2CF9AE}" pid="5" name="MSIP_Label_6422b22e-4331-4b6a-b9e6-d9947ce1a902_Name">
    <vt:lpwstr>defa4170-0d19-0005-0004-bc88714345d2</vt:lpwstr>
  </property>
  <property fmtid="{D5CDD505-2E9C-101B-9397-08002B2CF9AE}" pid="6" name="MSIP_Label_6422b22e-4331-4b6a-b9e6-d9947ce1a902_SiteId">
    <vt:lpwstr>abb4cdb7-1b7e-483e-a143-7ebfd1184b9e</vt:lpwstr>
  </property>
  <property fmtid="{D5CDD505-2E9C-101B-9397-08002B2CF9AE}" pid="7" name="MSIP_Label_6422b22e-4331-4b6a-b9e6-d9947ce1a902_ActionId">
    <vt:lpwstr>fc6f65e6-9b54-40b5-b867-caadd501afc8</vt:lpwstr>
  </property>
  <property fmtid="{D5CDD505-2E9C-101B-9397-08002B2CF9AE}" pid="8" name="MSIP_Label_6422b22e-4331-4b6a-b9e6-d9947ce1a902_ContentBits">
    <vt:lpwstr>0</vt:lpwstr>
  </property>
</Properties>
</file>

<file path=docProps/thumbnail.jpeg>
</file>